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447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36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73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96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11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98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3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1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9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19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04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A4B8F-7433-440A-A333-3B89B3A2440B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F48D0-B8B6-42D4-88D4-26839D71B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33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Дәріс 15.</a:t>
            </a:r>
            <a:r>
              <a:rPr lang="kk-KZ" dirty="0"/>
              <a:t> Web-тен білім алу.Web Mining және басқа да интернет технологиялары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093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Web ішінен ақпаратты талдау мәселелері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k-KZ" sz="4000" dirty="0" smtClean="0"/>
              <a:t>Маңызды ақпаратты іздеу</a:t>
            </a:r>
          </a:p>
          <a:p>
            <a:pPr>
              <a:buFont typeface="Wingdings" pitchFamily="2" charset="2"/>
              <a:buChar char="§"/>
            </a:pPr>
            <a:r>
              <a:rPr lang="kk-KZ" sz="4000" dirty="0" smtClean="0"/>
              <a:t>Жаңа ақпаратты меңгеру</a:t>
            </a:r>
          </a:p>
          <a:p>
            <a:pPr>
              <a:buFont typeface="Wingdings" pitchFamily="2" charset="2"/>
              <a:buChar char="§"/>
            </a:pPr>
            <a:r>
              <a:rPr lang="kk-KZ" sz="4000" dirty="0" smtClean="0"/>
              <a:t>Ақпаратты персонализациялау</a:t>
            </a:r>
          </a:p>
          <a:p>
            <a:pPr>
              <a:buFont typeface="Wingdings" pitchFamily="2" charset="2"/>
              <a:buChar char="§"/>
            </a:pPr>
            <a:r>
              <a:rPr lang="kk-KZ" sz="4000" dirty="0" smtClean="0"/>
              <a:t>Тұтынушыны зерттеу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9126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Web Mining этаптары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Ресурсты іздеу</a:t>
            </a:r>
          </a:p>
          <a:p>
            <a:r>
              <a:rPr lang="kk-KZ" dirty="0" smtClean="0"/>
              <a:t>Ақпаратты алу</a:t>
            </a:r>
          </a:p>
          <a:p>
            <a:r>
              <a:rPr lang="kk-KZ" dirty="0" smtClean="0"/>
              <a:t>Жалпыландыру </a:t>
            </a:r>
          </a:p>
          <a:p>
            <a:r>
              <a:rPr lang="kk-KZ" dirty="0" smtClean="0"/>
              <a:t>Талдау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11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6c34c87c1f6eed0e58374d38e98e74864af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Дәріс 15. Web-тен білім алу.Web Mining және басқа да интернет технологиялары</vt:lpstr>
      <vt:lpstr>Web ішінен ақпаратты талдау мәселелері</vt:lpstr>
      <vt:lpstr>Web Mining этаптары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15. Web-тен білім алу.Web Mining және басқа да интернет технологиялары</dc:title>
  <dc:creator>БахНаз</dc:creator>
  <cp:lastModifiedBy>БахНаз</cp:lastModifiedBy>
  <cp:revision>2</cp:revision>
  <dcterms:created xsi:type="dcterms:W3CDTF">2019-01-08T11:36:52Z</dcterms:created>
  <dcterms:modified xsi:type="dcterms:W3CDTF">2019-01-08T11:42:55Z</dcterms:modified>
</cp:coreProperties>
</file>